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Nuni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boldItalic.fntdata"/><Relationship Id="rId30" Type="http://schemas.openxmlformats.org/officeDocument/2006/relationships/font" Target="fonts/Nuni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7545fa079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b7545fa079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7545fa079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b7545fa079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7545fa079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7545fa079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7545fa079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b7545fa079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7545fa079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b7545fa079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b7545fa079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b7545fa079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b446c224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b446c224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7545fa079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b7545fa079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b7545fa079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b7545fa079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7545fa079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b7545fa079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5b0e770b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5b0e770b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7545fa079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b7545fa079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7545fa079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b7545fa079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b7545fa079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b7545fa079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7545fa07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7545fa07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b7545fa07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b7545fa07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7545fa079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b7545fa079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7545fa079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7545fa079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7545fa079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b7545fa079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b7545fa07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b7545fa07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7545fa07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7545fa07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google.com/spreadsheets/d/1iS6XN_SRHU6PhWOXxYDhPX_BEyqE1HM1dvrLqCGod_8/edit#gid=0" TargetMode="External"/><Relationship Id="rId4" Type="http://schemas.openxmlformats.org/officeDocument/2006/relationships/hyperlink" Target="https://docs.google.com/spreadsheets/d/1iS6XN_SRHU6PhWOXxYDhPX_BEyqE1HM1dvrLqCGod_8/edit#gid=0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rive.google.com/file/d/16FO8UIDQzEgUKq_QfQCUZiqIF7b7cZV8/view?usp=sharing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91353" y="184770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Simulating the Fuselage Steps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4350550" y="3413150"/>
            <a:ext cx="30861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type="title"/>
          </p:nvPr>
        </p:nvSpPr>
        <p:spPr>
          <a:xfrm>
            <a:off x="819150" y="1812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Contacts 2</a:t>
            </a:r>
            <a:endParaRPr/>
          </a:p>
        </p:txBody>
      </p:sp>
      <p:sp>
        <p:nvSpPr>
          <p:cNvPr id="210" name="Google Shape;210;p22"/>
          <p:cNvSpPr txBox="1"/>
          <p:nvPr/>
        </p:nvSpPr>
        <p:spPr>
          <a:xfrm>
            <a:off x="246450" y="964400"/>
            <a:ext cx="2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5164925" y="1060850"/>
            <a:ext cx="47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953675" y="3992200"/>
            <a:ext cx="5647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Click the faces that would be constrained to each other in real life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Also: offset bonded!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25" y="1060850"/>
            <a:ext cx="4229458" cy="29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1358" y="1450838"/>
            <a:ext cx="3916922" cy="260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/>
          <p:nvPr/>
        </p:nvSpPr>
        <p:spPr>
          <a:xfrm>
            <a:off x="7940275" y="2818200"/>
            <a:ext cx="910800" cy="267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 txBox="1"/>
          <p:nvPr>
            <p:ph type="title"/>
          </p:nvPr>
        </p:nvSpPr>
        <p:spPr>
          <a:xfrm>
            <a:off x="819150" y="2669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Okay now repete with the rudder and elevator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should have this: </a:t>
            </a:r>
            <a:endParaRPr/>
          </a:p>
        </p:txBody>
      </p:sp>
      <p:pic>
        <p:nvPicPr>
          <p:cNvPr id="221" name="Google Shape;2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38" y="1221550"/>
            <a:ext cx="8384524" cy="36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3"/>
          <p:cNvSpPr txBox="1"/>
          <p:nvPr/>
        </p:nvSpPr>
        <p:spPr>
          <a:xfrm>
            <a:off x="4811325" y="4082650"/>
            <a:ext cx="338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Yay! If not: oof. Let someone in #design know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"/>
          <p:cNvSpPr txBox="1"/>
          <p:nvPr>
            <p:ph type="title"/>
          </p:nvPr>
        </p:nvSpPr>
        <p:spPr>
          <a:xfrm>
            <a:off x="819150" y="534850"/>
            <a:ext cx="75057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Yay onto forces!</a:t>
            </a:r>
            <a:endParaRPr/>
          </a:p>
        </p:txBody>
      </p:sp>
      <p:sp>
        <p:nvSpPr>
          <p:cNvPr id="228" name="Google Shape;228;p24"/>
          <p:cNvSpPr txBox="1"/>
          <p:nvPr>
            <p:ph idx="1" type="body"/>
          </p:nvPr>
        </p:nvSpPr>
        <p:spPr>
          <a:xfrm>
            <a:off x="819150" y="1253725"/>
            <a:ext cx="7505700" cy="3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Let’s start out with just two. The forward strut forces.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29" name="Google Shape;2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562" y="1044913"/>
            <a:ext cx="4571763" cy="47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4"/>
          <p:cNvSpPr txBox="1"/>
          <p:nvPr/>
        </p:nvSpPr>
        <p:spPr>
          <a:xfrm>
            <a:off x="6461550" y="164050"/>
            <a:ext cx="2250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Have both open. You’re gonna get magnitude, placement, and angles from the “Mock Vectors” Sketch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600" y="1693300"/>
            <a:ext cx="6187800" cy="322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/>
          <p:nvPr>
            <p:ph type="title"/>
          </p:nvPr>
        </p:nvSpPr>
        <p:spPr>
          <a:xfrm>
            <a:off x="819150" y="2884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Forces 2</a:t>
            </a:r>
            <a:endParaRPr/>
          </a:p>
        </p:txBody>
      </p:sp>
      <p:sp>
        <p:nvSpPr>
          <p:cNvPr id="237" name="Google Shape;237;p25"/>
          <p:cNvSpPr txBox="1"/>
          <p:nvPr>
            <p:ph idx="1" type="body"/>
          </p:nvPr>
        </p:nvSpPr>
        <p:spPr>
          <a:xfrm>
            <a:off x="819150" y="985850"/>
            <a:ext cx="7505700" cy="3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Find your angles and magnitude of the force with </a:t>
            </a:r>
            <a:endParaRPr/>
          </a:p>
        </p:txBody>
      </p:sp>
      <p:pic>
        <p:nvPicPr>
          <p:cNvPr id="238" name="Google Shape;2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00" y="2260038"/>
            <a:ext cx="3892151" cy="250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5"/>
          <p:cNvSpPr txBox="1"/>
          <p:nvPr/>
        </p:nvSpPr>
        <p:spPr>
          <a:xfrm>
            <a:off x="353625" y="1478750"/>
            <a:ext cx="204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Magnitude: just click the line. The length is the magnitude in lb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5"/>
          <p:cNvSpPr txBox="1"/>
          <p:nvPr/>
        </p:nvSpPr>
        <p:spPr>
          <a:xfrm>
            <a:off x="2496750" y="4468425"/>
            <a:ext cx="1778700" cy="300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1" name="Google Shape;241;p25"/>
          <p:cNvCxnSpPr/>
          <p:nvPr/>
        </p:nvCxnSpPr>
        <p:spPr>
          <a:xfrm>
            <a:off x="4550275" y="1060850"/>
            <a:ext cx="10800" cy="394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2" name="Google Shape;2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167" y="2260050"/>
            <a:ext cx="4035782" cy="2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5"/>
          <p:cNvSpPr txBox="1"/>
          <p:nvPr/>
        </p:nvSpPr>
        <p:spPr>
          <a:xfrm>
            <a:off x="5079200" y="835825"/>
            <a:ext cx="3300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Press shift and get the horizontal line and the force vector you want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5"/>
          <p:cNvSpPr txBox="1"/>
          <p:nvPr/>
        </p:nvSpPr>
        <p:spPr>
          <a:xfrm>
            <a:off x="7348325" y="4311100"/>
            <a:ext cx="1414200" cy="400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Okay now that you know the process: you can 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this spreadsheet</a:t>
            </a:r>
            <a:r>
              <a:rPr lang="en"/>
              <a:t> to keep log of all the forces so we don’t have to all do it a million times </a:t>
            </a:r>
            <a:endParaRPr/>
          </a:p>
        </p:txBody>
      </p:sp>
      <p:sp>
        <p:nvSpPr>
          <p:cNvPr id="250" name="Google Shape;250;p2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Spreadsheet link: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https://docs.google.com/spreadsheets/d/1iS6XN_SRHU6PhWOXxYDhPX_BEyqE1HM1dvrLqCGod_8/edit#gid=0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 txBox="1"/>
          <p:nvPr>
            <p:ph type="title"/>
          </p:nvPr>
        </p:nvSpPr>
        <p:spPr>
          <a:xfrm>
            <a:off x="819150" y="3205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Forces 3</a:t>
            </a:r>
            <a:endParaRPr/>
          </a:p>
        </p:txBody>
      </p:sp>
      <p:sp>
        <p:nvSpPr>
          <p:cNvPr id="256" name="Google Shape;256;p27"/>
          <p:cNvSpPr txBox="1"/>
          <p:nvPr>
            <p:ph idx="1" type="body"/>
          </p:nvPr>
        </p:nvSpPr>
        <p:spPr>
          <a:xfrm>
            <a:off x="819150" y="1060850"/>
            <a:ext cx="7505700" cy="3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</a:t>
            </a:r>
            <a:r>
              <a:rPr lang="en"/>
              <a:t>ake the dimensions you had and go back to ur sim tab</a:t>
            </a:r>
            <a:endParaRPr/>
          </a:p>
        </p:txBody>
      </p:sp>
      <p:pic>
        <p:nvPicPr>
          <p:cNvPr id="257" name="Google Shape;25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38" y="1422788"/>
            <a:ext cx="2105025" cy="2790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8" name="Google Shape;258;p27"/>
          <p:cNvCxnSpPr/>
          <p:nvPr/>
        </p:nvCxnSpPr>
        <p:spPr>
          <a:xfrm flipH="1" rot="10800000">
            <a:off x="2732475" y="2812813"/>
            <a:ext cx="4842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27"/>
          <p:cNvCxnSpPr/>
          <p:nvPr/>
        </p:nvCxnSpPr>
        <p:spPr>
          <a:xfrm flipH="1" rot="10800000">
            <a:off x="5679275" y="2744450"/>
            <a:ext cx="278700" cy="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0" name="Google Shape;260;p27"/>
          <p:cNvSpPr txBox="1"/>
          <p:nvPr/>
        </p:nvSpPr>
        <p:spPr>
          <a:xfrm>
            <a:off x="5861450" y="4211250"/>
            <a:ext cx="300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We’ll fix the force in a sec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7975" y="1452609"/>
            <a:ext cx="3009900" cy="2731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825" y="1744863"/>
            <a:ext cx="1790950" cy="165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7"/>
          <p:cNvSpPr txBox="1"/>
          <p:nvPr/>
        </p:nvSpPr>
        <p:spPr>
          <a:xfrm>
            <a:off x="5625700" y="685800"/>
            <a:ext cx="259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Use the horizontal beam as a reference for the angles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 txBox="1"/>
          <p:nvPr>
            <p:ph type="title"/>
          </p:nvPr>
        </p:nvSpPr>
        <p:spPr>
          <a:xfrm>
            <a:off x="637000" y="299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Note: DO NOT USE REMOTE FORCES</a:t>
            </a:r>
            <a:endParaRPr/>
          </a:p>
        </p:txBody>
      </p:sp>
      <p:sp>
        <p:nvSpPr>
          <p:cNvPr id="269" name="Google Shape;269;p28"/>
          <p:cNvSpPr txBox="1"/>
          <p:nvPr>
            <p:ph idx="1" type="body"/>
          </p:nvPr>
        </p:nvSpPr>
        <p:spPr>
          <a:xfrm>
            <a:off x="637000" y="1465650"/>
            <a:ext cx="37563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get really janky stuff: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Force</a:t>
            </a:r>
            <a:endParaRPr/>
          </a:p>
        </p:txBody>
      </p:sp>
      <p:pic>
        <p:nvPicPr>
          <p:cNvPr id="270" name="Google Shape;2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00" y="2350849"/>
            <a:ext cx="4012551" cy="161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473" y="2231726"/>
            <a:ext cx="3692179" cy="168192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8"/>
          <p:cNvSpPr txBox="1"/>
          <p:nvPr/>
        </p:nvSpPr>
        <p:spPr>
          <a:xfrm>
            <a:off x="5143500" y="1500200"/>
            <a:ext cx="25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Remote force: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8"/>
          <p:cNvSpPr txBox="1"/>
          <p:nvPr/>
        </p:nvSpPr>
        <p:spPr>
          <a:xfrm>
            <a:off x="2443175" y="3975500"/>
            <a:ext cx="4179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Same magnitude and placement. Remote gave many compression through the longeron which to our knowledge is incorrect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"/>
          <p:cNvSpPr txBox="1"/>
          <p:nvPr>
            <p:ph type="title"/>
          </p:nvPr>
        </p:nvSpPr>
        <p:spPr>
          <a:xfrm>
            <a:off x="690550" y="1500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Forces 4</a:t>
            </a:r>
            <a:endParaRPr/>
          </a:p>
        </p:txBody>
      </p:sp>
      <p:sp>
        <p:nvSpPr>
          <p:cNvPr id="279" name="Google Shape;279;p29"/>
          <p:cNvSpPr txBox="1"/>
          <p:nvPr/>
        </p:nvSpPr>
        <p:spPr>
          <a:xfrm>
            <a:off x="642950" y="4061225"/>
            <a:ext cx="31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Google Shape;2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488" y="801163"/>
            <a:ext cx="3550224" cy="373407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9"/>
          <p:cNvSpPr txBox="1"/>
          <p:nvPr/>
        </p:nvSpPr>
        <p:spPr>
          <a:xfrm>
            <a:off x="5947175" y="546500"/>
            <a:ext cx="224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Top View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461" y="1025125"/>
            <a:ext cx="4162425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9"/>
          <p:cNvSpPr txBox="1"/>
          <p:nvPr/>
        </p:nvSpPr>
        <p:spPr>
          <a:xfrm>
            <a:off x="525075" y="4061225"/>
            <a:ext cx="363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Note: Flip the Direction for the strut so it is 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pulling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2336000" y="2175275"/>
            <a:ext cx="1821900" cy="48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9"/>
          <p:cNvSpPr/>
          <p:nvPr/>
        </p:nvSpPr>
        <p:spPr>
          <a:xfrm>
            <a:off x="2357450" y="2882500"/>
            <a:ext cx="1821900" cy="482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6" name="Google Shape;286;p29"/>
          <p:cNvCxnSpPr/>
          <p:nvPr/>
        </p:nvCxnSpPr>
        <p:spPr>
          <a:xfrm>
            <a:off x="4554150" y="428625"/>
            <a:ext cx="10800" cy="440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"/>
          <p:cNvSpPr txBox="1"/>
          <p:nvPr>
            <p:ph type="title"/>
          </p:nvPr>
        </p:nvSpPr>
        <p:spPr>
          <a:xfrm>
            <a:off x="1279350" y="1821150"/>
            <a:ext cx="6585300" cy="15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600"/>
              <a:t>Sicko mode! Now do the other side! You got this!</a:t>
            </a:r>
            <a:endParaRPr sz="4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"/>
          <p:cNvSpPr txBox="1"/>
          <p:nvPr>
            <p:ph type="title"/>
          </p:nvPr>
        </p:nvSpPr>
        <p:spPr>
          <a:xfrm>
            <a:off x="819150" y="3419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Mesh</a:t>
            </a:r>
            <a:endParaRPr/>
          </a:p>
        </p:txBody>
      </p:sp>
      <p:sp>
        <p:nvSpPr>
          <p:cNvPr id="297" name="Google Shape;297;p31"/>
          <p:cNvSpPr txBox="1"/>
          <p:nvPr>
            <p:ph idx="1" type="body"/>
          </p:nvPr>
        </p:nvSpPr>
        <p:spPr>
          <a:xfrm>
            <a:off x="819150" y="1210875"/>
            <a:ext cx="750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Set your mesh size to absolute size then 0.1 in. We have really tight joints, so that’s how small it needs to be. </a:t>
            </a:r>
            <a:endParaRPr/>
          </a:p>
        </p:txBody>
      </p:sp>
      <p:pic>
        <p:nvPicPr>
          <p:cNvPr id="298" name="Google Shape;2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75" y="2078825"/>
            <a:ext cx="8261301" cy="300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A video explaining simulation basics (40 mins)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 txBox="1"/>
          <p:nvPr>
            <p:ph type="title"/>
          </p:nvPr>
        </p:nvSpPr>
        <p:spPr>
          <a:xfrm>
            <a:off x="819150" y="3312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Moves</a:t>
            </a:r>
            <a:endParaRPr/>
          </a:p>
        </p:txBody>
      </p:sp>
      <p:sp>
        <p:nvSpPr>
          <p:cNvPr id="304" name="Google Shape;304;p32"/>
          <p:cNvSpPr txBox="1"/>
          <p:nvPr>
            <p:ph idx="1" type="body"/>
          </p:nvPr>
        </p:nvSpPr>
        <p:spPr>
          <a:xfrm>
            <a:off x="819150" y="9727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 to precheck: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563" y="1448988"/>
            <a:ext cx="2314575" cy="2695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32"/>
          <p:cNvCxnSpPr/>
          <p:nvPr/>
        </p:nvCxnSpPr>
        <p:spPr>
          <a:xfrm>
            <a:off x="3471875" y="2903925"/>
            <a:ext cx="61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7" name="Google Shape;307;p32"/>
          <p:cNvSpPr txBox="1"/>
          <p:nvPr/>
        </p:nvSpPr>
        <p:spPr>
          <a:xfrm>
            <a:off x="4725600" y="4018350"/>
            <a:ext cx="32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f you got this: congrats! You did it good!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188" y="1744263"/>
            <a:ext cx="3990975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 txBox="1"/>
          <p:nvPr>
            <p:ph type="title"/>
          </p:nvPr>
        </p:nvSpPr>
        <p:spPr>
          <a:xfrm>
            <a:off x="819150" y="384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Solve</a:t>
            </a:r>
            <a:endParaRPr/>
          </a:p>
        </p:txBody>
      </p:sp>
      <p:sp>
        <p:nvSpPr>
          <p:cNvPr id="314" name="Google Shape;314;p33"/>
          <p:cNvSpPr txBox="1"/>
          <p:nvPr>
            <p:ph idx="1" type="body"/>
          </p:nvPr>
        </p:nvSpPr>
        <p:spPr>
          <a:xfrm>
            <a:off x="819150" y="1200150"/>
            <a:ext cx="1366800" cy="32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thing here is switch it to “Locally” at the top. You need to pay money to do it on the cloud.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Also close off all other applications while it’s running. It’s gonna need a solid 3 hrs - if it takes longer then shut it off something’s wrong. </a:t>
            </a:r>
            <a:endParaRPr/>
          </a:p>
        </p:txBody>
      </p:sp>
      <p:pic>
        <p:nvPicPr>
          <p:cNvPr id="315" name="Google Shape;3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002" y="713375"/>
            <a:ext cx="6435249" cy="404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Msc things</a:t>
            </a:r>
            <a:endParaRPr/>
          </a:p>
        </p:txBody>
      </p:sp>
      <p:sp>
        <p:nvSpPr>
          <p:cNvPr id="321" name="Google Shape;321;p34"/>
          <p:cNvSpPr txBox="1"/>
          <p:nvPr>
            <p:ph idx="1" type="body"/>
          </p:nvPr>
        </p:nvSpPr>
        <p:spPr>
          <a:xfrm>
            <a:off x="819150" y="1990725"/>
            <a:ext cx="27705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 my personal experience (maya’s) going through </a:t>
            </a:r>
            <a:r>
              <a:rPr lang="en"/>
              <a:t>simplify</a:t>
            </a:r>
            <a:r>
              <a:rPr lang="en"/>
              <a:t> </a:t>
            </a:r>
            <a:r>
              <a:rPr lang="en"/>
              <a:t>interference</a:t>
            </a:r>
            <a:r>
              <a:rPr lang="en"/>
              <a:t> causes a TON of problems so I just don’t do it. It’s supposed to get rid of things that overlap but it creates tons of models off bits of the fuselage tubes for some reason. </a:t>
            </a:r>
            <a:endParaRPr/>
          </a:p>
        </p:txBody>
      </p:sp>
      <p:pic>
        <p:nvPicPr>
          <p:cNvPr id="322" name="Google Shape;3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650" y="1577550"/>
            <a:ext cx="367665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4"/>
          <p:cNvSpPr/>
          <p:nvPr/>
        </p:nvSpPr>
        <p:spPr>
          <a:xfrm>
            <a:off x="3523025" y="845600"/>
            <a:ext cx="4821900" cy="3964800"/>
          </a:xfrm>
          <a:prstGeom prst="noSmoking">
            <a:avLst>
              <a:gd fmla="val 2758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0150" y="186900"/>
            <a:ext cx="135255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 txBox="1"/>
          <p:nvPr>
            <p:ph type="title"/>
          </p:nvPr>
        </p:nvSpPr>
        <p:spPr>
          <a:xfrm>
            <a:off x="701275" y="234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Make a copy</a:t>
            </a:r>
            <a:endParaRPr/>
          </a:p>
        </p:txBody>
      </p:sp>
      <p:sp>
        <p:nvSpPr>
          <p:cNvPr id="140" name="Google Shape;140;p15"/>
          <p:cNvSpPr txBox="1"/>
          <p:nvPr>
            <p:ph idx="1" type="body"/>
          </p:nvPr>
        </p:nvSpPr>
        <p:spPr>
          <a:xfrm>
            <a:off x="3611175" y="1990725"/>
            <a:ext cx="1050000" cy="14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Right click the “Fuselage Final” and click make a copy</a:t>
            </a:r>
            <a:endParaRPr/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327" y="996550"/>
            <a:ext cx="2898725" cy="382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725" y="891775"/>
            <a:ext cx="4178024" cy="286103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5"/>
          <p:cNvSpPr txBox="1"/>
          <p:nvPr/>
        </p:nvSpPr>
        <p:spPr>
          <a:xfrm>
            <a:off x="5143500" y="3996925"/>
            <a:ext cx="310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You’ll get this - double hit “simulations” then bottom right “copy”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765575" y="3955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copy</a:t>
            </a:r>
            <a:endParaRPr/>
          </a:p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1065625" y="3654000"/>
            <a:ext cx="16563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Rename it to ur name under the fuselage&gt; simulations folder</a:t>
            </a:r>
            <a:endParaRPr/>
          </a:p>
        </p:txBody>
      </p:sp>
      <p:pic>
        <p:nvPicPr>
          <p:cNvPr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25" y="997725"/>
            <a:ext cx="2864650" cy="238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6"/>
          <p:cNvSpPr txBox="1"/>
          <p:nvPr/>
        </p:nvSpPr>
        <p:spPr>
          <a:xfrm>
            <a:off x="3771900" y="1832375"/>
            <a:ext cx="14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→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16"/>
          <p:cNvPicPr preferRelativeResize="0"/>
          <p:nvPr/>
        </p:nvPicPr>
        <p:blipFill rotWithShape="1">
          <a:blip r:embed="rId4">
            <a:alphaModFix/>
          </a:blip>
          <a:srcRect b="5078" l="0" r="0" t="0"/>
          <a:stretch/>
        </p:blipFill>
        <p:spPr>
          <a:xfrm>
            <a:off x="4132675" y="849550"/>
            <a:ext cx="5057525" cy="357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819150" y="1705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study</a:t>
            </a:r>
            <a:endParaRPr/>
          </a:p>
        </p:txBody>
      </p:sp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819150" y="4371975"/>
            <a:ext cx="1902600" cy="51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Top left → simulation</a:t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353" y="1125125"/>
            <a:ext cx="1741450" cy="331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 txBox="1"/>
          <p:nvPr/>
        </p:nvSpPr>
        <p:spPr>
          <a:xfrm>
            <a:off x="3032525" y="2336000"/>
            <a:ext cx="1362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→ static stress study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2725" y="1313400"/>
            <a:ext cx="4702350" cy="28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819150" y="3205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</a:t>
            </a:r>
            <a:endParaRPr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819150" y="1660925"/>
            <a:ext cx="6746100" cy="27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Hit that button. At first your fuselage should look like this: </a:t>
            </a:r>
            <a:endParaRPr/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050" y="1060850"/>
            <a:ext cx="5878786" cy="3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/>
          <p:nvPr/>
        </p:nvSpPr>
        <p:spPr>
          <a:xfrm>
            <a:off x="3493300" y="1060850"/>
            <a:ext cx="364200" cy="503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 rotWithShape="1">
          <a:blip r:embed="rId4">
            <a:alphaModFix/>
          </a:blip>
          <a:srcRect b="12134" l="6235" r="20142" t="7240"/>
          <a:stretch/>
        </p:blipFill>
        <p:spPr>
          <a:xfrm>
            <a:off x="966150" y="2025275"/>
            <a:ext cx="3605849" cy="26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 txBox="1"/>
          <p:nvPr/>
        </p:nvSpPr>
        <p:spPr>
          <a:xfrm>
            <a:off x="5539975" y="2336000"/>
            <a:ext cx="2421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That means your entire thing is unconstrained and you can’t run the sim yet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819150" y="1490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 2</a:t>
            </a:r>
            <a:endParaRPr/>
          </a:p>
        </p:txBody>
      </p:sp>
      <p:sp>
        <p:nvSpPr>
          <p:cNvPr id="177" name="Google Shape;177;p19"/>
          <p:cNvSpPr txBox="1"/>
          <p:nvPr>
            <p:ph idx="1" type="body"/>
          </p:nvPr>
        </p:nvSpPr>
        <p:spPr>
          <a:xfrm>
            <a:off x="819150" y="932250"/>
            <a:ext cx="4827900" cy="4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Aye now you’re gonna start making this bad boy green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350" y="1318025"/>
            <a:ext cx="2724150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 txBox="1"/>
          <p:nvPr/>
        </p:nvSpPr>
        <p:spPr>
          <a:xfrm>
            <a:off x="932250" y="3536150"/>
            <a:ext cx="241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Structural constraints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0" name="Google Shape;180;p19"/>
          <p:cNvCxnSpPr>
            <a:endCxn id="181" idx="0"/>
          </p:cNvCxnSpPr>
          <p:nvPr/>
        </p:nvCxnSpPr>
        <p:spPr>
          <a:xfrm>
            <a:off x="4971900" y="396400"/>
            <a:ext cx="10800" cy="363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19"/>
          <p:cNvSpPr txBox="1"/>
          <p:nvPr/>
        </p:nvSpPr>
        <p:spPr>
          <a:xfrm>
            <a:off x="5422100" y="589350"/>
            <a:ext cx="3021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Ok now click these two beams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All the way in the front.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Bottom end of fuselage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7774" y="1593100"/>
            <a:ext cx="1564475" cy="15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9624" y="2892175"/>
            <a:ext cx="2216951" cy="201541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/>
          <p:nvPr/>
        </p:nvSpPr>
        <p:spPr>
          <a:xfrm>
            <a:off x="3471750" y="4029100"/>
            <a:ext cx="3021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Psa: i have zero idea what would actually make the most logical sense for the constraints LOL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type="title"/>
          </p:nvPr>
        </p:nvSpPr>
        <p:spPr>
          <a:xfrm>
            <a:off x="819150" y="2348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Contacts:</a:t>
            </a:r>
            <a:endParaRPr/>
          </a:p>
        </p:txBody>
      </p:sp>
      <p:sp>
        <p:nvSpPr>
          <p:cNvPr id="190" name="Google Shape;190;p20"/>
          <p:cNvSpPr txBox="1"/>
          <p:nvPr>
            <p:ph idx="1" type="body"/>
          </p:nvPr>
        </p:nvSpPr>
        <p:spPr>
          <a:xfrm>
            <a:off x="589350" y="1403750"/>
            <a:ext cx="31290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Yay you’re getting there! You should be here: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click “automatic contacts and set it to like 0.01 in (no idea that’s just what I do)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91" name="Google Shape;191;p20"/>
          <p:cNvPicPr preferRelativeResize="0"/>
          <p:nvPr/>
        </p:nvPicPr>
        <p:blipFill rotWithShape="1">
          <a:blip r:embed="rId3">
            <a:alphaModFix/>
          </a:blip>
          <a:srcRect b="8176" l="8151" r="3532" t="6825"/>
          <a:stretch/>
        </p:blipFill>
        <p:spPr>
          <a:xfrm>
            <a:off x="4104100" y="211950"/>
            <a:ext cx="3782625" cy="23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075" y="2831300"/>
            <a:ext cx="1952625" cy="18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0"/>
          <p:cNvSpPr txBox="1"/>
          <p:nvPr/>
        </p:nvSpPr>
        <p:spPr>
          <a:xfrm>
            <a:off x="3161100" y="3536150"/>
            <a:ext cx="1757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→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Also lol i just realized i’ve been making text boxes for arrows instead of making shapes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8500" y="2698928"/>
            <a:ext cx="3782625" cy="1380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type="title"/>
          </p:nvPr>
        </p:nvSpPr>
        <p:spPr>
          <a:xfrm>
            <a:off x="819150" y="3312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Contacts</a:t>
            </a:r>
            <a:endParaRPr/>
          </a:p>
        </p:txBody>
      </p:sp>
      <p:sp>
        <p:nvSpPr>
          <p:cNvPr id="200" name="Google Shape;200;p21"/>
          <p:cNvSpPr txBox="1"/>
          <p:nvPr>
            <p:ph idx="1" type="body"/>
          </p:nvPr>
        </p:nvSpPr>
        <p:spPr>
          <a:xfrm>
            <a:off x="819150" y="1082275"/>
            <a:ext cx="7505700" cy="3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Okay sicko mode! Now time to constraint the horizontal </a:t>
            </a:r>
            <a:r>
              <a:rPr lang="en" sz="1400"/>
              <a:t>stabilizer</a:t>
            </a:r>
            <a:r>
              <a:rPr lang="en" sz="1400"/>
              <a:t> (HS), elevator, rudder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01" name="Google Shape;201;p21"/>
          <p:cNvPicPr preferRelativeResize="0"/>
          <p:nvPr/>
        </p:nvPicPr>
        <p:blipFill rotWithShape="1">
          <a:blip r:embed="rId3">
            <a:alphaModFix/>
          </a:blip>
          <a:srcRect b="29298" l="0" r="0" t="0"/>
          <a:stretch/>
        </p:blipFill>
        <p:spPr>
          <a:xfrm>
            <a:off x="728675" y="1524100"/>
            <a:ext cx="3889749" cy="259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1"/>
          <p:cNvSpPr txBox="1"/>
          <p:nvPr/>
        </p:nvSpPr>
        <p:spPr>
          <a:xfrm>
            <a:off x="300050" y="1532325"/>
            <a:ext cx="23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1"/>
          <p:cNvSpPr txBox="1"/>
          <p:nvPr/>
        </p:nvSpPr>
        <p:spPr>
          <a:xfrm>
            <a:off x="4682750" y="1532325"/>
            <a:ext cx="3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21"/>
          <p:cNvPicPr preferRelativeResize="0"/>
          <p:nvPr/>
        </p:nvPicPr>
        <p:blipFill rotWithShape="1">
          <a:blip r:embed="rId4">
            <a:alphaModFix/>
          </a:blip>
          <a:srcRect b="30795" l="2429" r="0" t="0"/>
          <a:stretch/>
        </p:blipFill>
        <p:spPr>
          <a:xfrm>
            <a:off x="5165300" y="1409163"/>
            <a:ext cx="3725200" cy="232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